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7" r:id="rId3"/>
    <p:sldId id="260" r:id="rId4"/>
    <p:sldId id="266" r:id="rId5"/>
    <p:sldId id="267" r:id="rId6"/>
    <p:sldId id="259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90" autoAdjust="0"/>
  </p:normalViewPr>
  <p:slideViewPr>
    <p:cSldViewPr>
      <p:cViewPr varScale="1">
        <p:scale>
          <a:sx n="82" d="100"/>
          <a:sy n="82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80A52-4DF7-4013-B41C-FC42BC40398F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E7759-31F0-45B2-8192-333A638CE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none" dirty="0" smtClean="0"/>
              <a:t>Arne </a:t>
            </a:r>
            <a:r>
              <a:rPr lang="en-US" u="none" dirty="0" err="1" smtClean="0"/>
              <a:t>Garborg</a:t>
            </a: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E7759-31F0-45B2-8192-333A638CE6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3ACE-9397-46D8-AFA6-D8FD473DDE16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F7555-6A46-4DA9-91B7-29E81083E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10User\Pictures\quotescover-JPG-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0772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https://scontent-lga3-1.xx.fbcdn.net/hphotos-xpf1/v/t1.0-9/12509720_1093181630715879_5988597352397001198_n.jpg?oh=ac480e47bdb702a58d42f623c9d77472&amp;oe=5707E1F4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305800" cy="60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C:\Users\Win10User\Pictures\quotescover-JPG-9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6911975" y="684213"/>
            <a:ext cx="2873375" cy="76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in10User\Pictures\quotescover-JPG-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0772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10User\Pictures\Saved Pictures\quotescover-JPG-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98638" y="-119063"/>
            <a:ext cx="12192001" cy="7620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10User\Documents\My Scans\quotescover-JPG-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in10User\Pictures\quotescover-JPG-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10User\Documents\My Scans\quotescover-JPG-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85800"/>
            <a:ext cx="9144000" cy="861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Win10User\Documents\My Scans\quotescover-JPG-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Win10User\Pictures\Saved Pictures\quotescover-JPG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81534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</TotalTime>
  <Words>3</Words>
  <Application>Microsoft Office PowerPoint</Application>
  <PresentationFormat>On-screen Show (4:3)</PresentationFormat>
  <Paragraphs>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 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Arne Garborg</dc:title>
  <dc:creator>Windows User</dc:creator>
  <cp:lastModifiedBy>Windows User</cp:lastModifiedBy>
  <cp:revision>24</cp:revision>
  <dcterms:created xsi:type="dcterms:W3CDTF">2017-01-13T13:48:45Z</dcterms:created>
  <dcterms:modified xsi:type="dcterms:W3CDTF">2017-01-28T12:35:14Z</dcterms:modified>
</cp:coreProperties>
</file>